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Average"/>
      <p:regular r:id="rId18"/>
    </p:embeddedFont>
    <p:embeddedFont>
      <p:font typeface="Oswald"/>
      <p:regular r:id="rId19"/>
      <p:bold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Oswald-regular.fntdata"/><Relationship Id="rId6" Type="http://schemas.openxmlformats.org/officeDocument/2006/relationships/slide" Target="slides/slide1.xml"/><Relationship Id="rId18" Type="http://schemas.openxmlformats.org/officeDocument/2006/relationships/font" Target="fonts/Average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2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425baf99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f425baf99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425baf996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1f425baf996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f425baf99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f425baf99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f425baf99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f425baf99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8948dd757f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18948dd757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8948dd757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8948dd757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8948dd757f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8948dd757f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8948dd757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8948dd757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8948dd757f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8948dd757f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fc344e17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0fc344e17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0fa1b468b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0fa1b468b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docs.google.com/spreadsheets/d/1UrmlKEi6kw6yl7DMWgodvuAPcCSDQwA_dLHyxpVlAo0/edit?usp=sharing" TargetMode="External"/><Relationship Id="rId4" Type="http://schemas.openxmlformats.org/officeDocument/2006/relationships/hyperlink" Target="https://docs.google.com/presentation/d/1m_871VIpRVC21epuFN-w_17as-rkBZnSjAtRp8L331w/edit?usp=sharing" TargetMode="External"/><Relationship Id="rId9" Type="http://schemas.openxmlformats.org/officeDocument/2006/relationships/hyperlink" Target="https://articles.chymera.eu/decohost_bids_virtual_sprint_pitch.pdf" TargetMode="External"/><Relationship Id="rId5" Type="http://schemas.openxmlformats.org/officeDocument/2006/relationships/hyperlink" Target="https://nih.zoomgov.com/rec/share/Nh2QkGPbXGZGSxxdxx-duqNUzmwrgD7e3M_1TiCRLhuJZzvWLw0WzTlJl96XMGhD.E-Q_KgIQFkQOLYxX" TargetMode="External"/><Relationship Id="rId6" Type="http://schemas.openxmlformats.org/officeDocument/2006/relationships/hyperlink" Target="https://docs.google.com/presentation/d/1ldEbElaFm__jtkLoEcn2PQ-LGj1dfmdjWxDvE11eiNk/edit?usp=sharing" TargetMode="External"/><Relationship Id="rId7" Type="http://schemas.openxmlformats.org/officeDocument/2006/relationships/hyperlink" Target="https://docs.google.com/document/d/1OAw_BGKkqNWr0Sat09JWE3twj9VZ_MtmFJZbCMLv3TM/edit?usp=sharing" TargetMode="External"/><Relationship Id="rId8" Type="http://schemas.openxmlformats.org/officeDocument/2006/relationships/hyperlink" Target="https://bids-extensions.readthedocs.io/en/latest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articles.chymera.eu/decohost_bids_virtual_sprint_pitch.pdf" TargetMode="External"/><Relationship Id="rId4" Type="http://schemas.openxmlformats.org/officeDocument/2006/relationships/hyperlink" Target="https://github.com/bids-standard/bids-specification/pull/1412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bids-extensions.readthedocs.io/" TargetMode="External"/><Relationship Id="rId4" Type="http://schemas.openxmlformats.org/officeDocument/2006/relationships/hyperlink" Target="https://bids.neuroimaging.io/get_involved.html" TargetMode="External"/><Relationship Id="rId11" Type="http://schemas.openxmlformats.org/officeDocument/2006/relationships/hyperlink" Target="https://github.com/bids-standard/bids-extensions/pull/9" TargetMode="External"/><Relationship Id="rId10" Type="http://schemas.openxmlformats.org/officeDocument/2006/relationships/hyperlink" Target="https://github.com/bids-standard/bids-extensions/pull/9" TargetMode="External"/><Relationship Id="rId9" Type="http://schemas.openxmlformats.org/officeDocument/2006/relationships/hyperlink" Target="https://bids-extensions.readthedocs.io/en/latest/schema/" TargetMode="External"/><Relationship Id="rId5" Type="http://schemas.openxmlformats.org/officeDocument/2006/relationships/hyperlink" Target="https://github.com/bids-standard/bids-website/pull/278" TargetMode="External"/><Relationship Id="rId6" Type="http://schemas.openxmlformats.org/officeDocument/2006/relationships/hyperlink" Target="https://bids-extensions.readthedocs.io/en/latest/guide/" TargetMode="External"/><Relationship Id="rId7" Type="http://schemas.openxmlformats.org/officeDocument/2006/relationships/hyperlink" Target="https://bids-extensions.readthedocs.io/en/latest/submission/" TargetMode="External"/><Relationship Id="rId8" Type="http://schemas.openxmlformats.org/officeDocument/2006/relationships/hyperlink" Target="https://github.com/bids-standard/bids-extensions/pull/8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BIDS Sprint 3 Report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Fully virtual, February 6-10, 2023</a:t>
            </a:r>
            <a:endParaRPr/>
          </a:p>
        </p:txBody>
      </p:sp>
      <p:sp>
        <p:nvSpPr>
          <p:cNvPr id="61" name="Google Shape;61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Overall a success, with many corner/edge cases becoming accounted for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7 “main” participants there all week, 8 “additional” attendees on/off throughout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All 5 projects made large leaps this week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Schema</a:t>
            </a:r>
            <a:r>
              <a:rPr lang="en"/>
              <a:t>: Only about 5% of the ~200 legacy validator issues are left to include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Validator</a:t>
            </a:r>
            <a:r>
              <a:rPr lang="en"/>
              <a:t>: Client-side on OpenNeuro </a:t>
            </a:r>
            <a:r>
              <a:rPr b="1" i="1" lang="en"/>
              <a:t>AND</a:t>
            </a:r>
            <a:r>
              <a:rPr b="1" lang="en"/>
              <a:t> </a:t>
            </a:r>
            <a:r>
              <a:rPr lang="en"/>
              <a:t>CI is there for bids_examples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OpenNeuro</a:t>
            </a:r>
            <a:r>
              <a:rPr lang="en"/>
              <a:t>: Most UI components function with either validator now </a:t>
            </a:r>
            <a:r>
              <a:rPr b="1" i="1" lang="en"/>
              <a:t>AND </a:t>
            </a:r>
            <a:r>
              <a:rPr lang="en"/>
              <a:t>there’s a live demo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Tooling</a:t>
            </a:r>
            <a:r>
              <a:rPr lang="en"/>
              <a:t>: Many issues requiring dedicated time received that time and got addressed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b="1" lang="en"/>
              <a:t>Documentation</a:t>
            </a:r>
            <a:r>
              <a:rPr lang="en"/>
              <a:t>: A standalone BEP Guide exists now </a:t>
            </a:r>
            <a:r>
              <a:rPr b="1" i="1" lang="en"/>
              <a:t>AND</a:t>
            </a:r>
            <a:r>
              <a:rPr lang="en"/>
              <a:t> has schema design documentation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Long virtual events are more difficult on participants due to “Zoom fatigue”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need for another sprint will not be considered again until May 2023</a:t>
            </a:r>
            <a:endParaRPr/>
          </a:p>
        </p:txBody>
      </p:sp>
      <p:sp>
        <p:nvSpPr>
          <p:cNvPr id="125" name="Google Shape;125;p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SPECIAL THANKS TO THE STANFORD FOLKS AND THE NIMH DSST FOLKS FOR MAKING THIS HAPPEN!!!!</a:t>
            </a:r>
            <a:endParaRPr/>
          </a:p>
        </p:txBody>
      </p:sp>
      <p:sp>
        <p:nvSpPr>
          <p:cNvPr id="131" name="Google Shape;131;p2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Week’s reference documents</a:t>
            </a:r>
            <a:endParaRPr/>
          </a:p>
        </p:txBody>
      </p:sp>
      <p:sp>
        <p:nvSpPr>
          <p:cNvPr id="137" name="Google Shape;137;p2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8" name="Google Shape;13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February 6-10 BIDS Sprint 3 Schedule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4"/>
              </a:rPr>
              <a:t>Sprint Welcome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“State of the Schema” Presentation Recording</a:t>
            </a:r>
            <a:r>
              <a:rPr lang="en"/>
              <a:t> (passcode: @Sprint2023)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6"/>
              </a:rPr>
              <a:t>"State of the Schema" Presentation Slides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7"/>
              </a:rPr>
              <a:t>BIDS Sprint 3 Working Document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8"/>
              </a:rPr>
              <a:t>bids-extensions.readthedocs.io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 u="sng">
                <a:solidFill>
                  <a:schemeClr val="hlink"/>
                </a:solidFill>
                <a:hlinkClick r:id="rId9"/>
              </a:rPr>
              <a:t>Tooling and Python Validation report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TL;DR?</a:t>
            </a:r>
            <a:endParaRPr/>
          </a:p>
        </p:txBody>
      </p:sp>
      <p:sp>
        <p:nvSpPr>
          <p:cNvPr id="67" name="Google Shape;67;p14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 slide is at Slide 10</a:t>
            </a:r>
            <a:endParaRPr/>
          </a:p>
        </p:txBody>
      </p:sp>
      <p:sp>
        <p:nvSpPr>
          <p:cNvPr id="68" name="Google Shape;68;p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69" name="Google Shape;69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following slides cover each project’s progress for the week in “long” detail.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The summary slide on Slide 10 is the “short” version.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Schema</a:t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Every validator issue completely categorized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Less than 12 issues are not </a:t>
            </a:r>
            <a:r>
              <a:rPr lang="en"/>
              <a:t>done</a:t>
            </a:r>
            <a:r>
              <a:rPr lang="en"/>
              <a:t> in the schema now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GitHub issues have been opened where validation is not yet included for these issues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tasks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Finalize microscopy (OME and TIFF are still incomplete)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Write some instructions for implementers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Come up with in-schema unit tests to pair context stubs to issues that should error/warn</a:t>
            </a:r>
            <a:endParaRPr/>
          </a:p>
        </p:txBody>
      </p:sp>
      <p:sp>
        <p:nvSpPr>
          <p:cNvPr id="76" name="Google Shape;76;p1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Validator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Now working client side in OpenNeuro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Building tools, a new command line library, and various Deno -&gt; browser blockers were resolved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Continuous</a:t>
            </a:r>
            <a:r>
              <a:rPr lang="en"/>
              <a:t> Integration via GitHub actions for Linux, Mac, and Windows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BIDS examples are running correctly with “expected” failures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Schema expression language tests pull directly from the schema setup as well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Quality of life improvements - better logging, wrapper for deno run command, ability to select schema by version, url, path.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tasks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Need to allow configuration of issue levels as an argument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Format type checking for JSON and TSV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Rectify remaining error codes from bids_examples</a:t>
            </a:r>
            <a:endParaRPr/>
          </a:p>
        </p:txBody>
      </p:sp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OpenNeuro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Schema validator is working on the client side (before uploads)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Most UI components function with either the legacy or schema validator now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Demonstration deployed to staging site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Open tasks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Server side validator needs some fixes to work with new command line and options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Issues components do not render details well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Switch for enabling/disabling per dataset is not implemented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OpenNeuro’s validator configuration is ignored by the schema validator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Schema validator typescript integration is not working in OpenNeuro’s build chain</a:t>
            </a:r>
            <a:endParaRPr/>
          </a:p>
        </p:txBody>
      </p:sp>
      <p:sp>
        <p:nvSpPr>
          <p:cNvPr id="90" name="Google Shape;90;p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Tooling (</a:t>
            </a:r>
            <a:r>
              <a:rPr lang="en" u="sng">
                <a:solidFill>
                  <a:schemeClr val="hlink"/>
                </a:solidFill>
                <a:hlinkClick r:id="rId3"/>
              </a:rPr>
              <a:t>full tooling report here</a:t>
            </a:r>
            <a:r>
              <a:rPr lang="en"/>
              <a:t>)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bst.parse Module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New bst.tests.test parse Module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bst validator now supports .bidsignore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BIDS Examples Fixes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Parameterized Data Exclusion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Added checks to determine if Schema Version is compatible with the validator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Simpler and more seamless CLIs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Initial progress on a Python implementation of the schema expression language (for rule selectors and checks): </a:t>
            </a:r>
            <a:r>
              <a:rPr lang="en" u="sng">
                <a:solidFill>
                  <a:schemeClr val="hlink"/>
                </a:solidFill>
                <a:hlinkClick r:id="rId4"/>
              </a:rPr>
              <a:t>bids-specification pull request #1412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 do: Test parser on all test expressions and expressions found in schema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Implement context object and evaluate expressions</a:t>
            </a:r>
            <a:endParaRPr/>
          </a:p>
        </p:txBody>
      </p:sp>
      <p:sp>
        <p:nvSpPr>
          <p:cNvPr id="97" name="Google Shape;97;p1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Documentation</a:t>
            </a:r>
            <a:endParaRPr/>
          </a:p>
        </p:txBody>
      </p:sp>
      <p:sp>
        <p:nvSpPr>
          <p:cNvPr id="103" name="Google Shape;103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standalone BEP Guide exists now</a:t>
            </a:r>
            <a:r>
              <a:rPr lang="en"/>
              <a:t>! </a:t>
            </a:r>
            <a:r>
              <a:rPr lang="en" u="sng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https://bids-extensions.readthedocs.io/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little drop-down on GET INVOLVED on the BIDS Website was removed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4"/>
              </a:rPr>
              <a:t>https://bids.neuroimaging.io/get_involved.html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5"/>
              </a:rPr>
              <a:t>https://github.com/bids-standard/bids-website/pull/278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Content from the GET INVOLVED drop-down is now a part of the readthedocs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6"/>
              </a:rPr>
              <a:t>https://bids-extensions.readthedocs.io/en/latest/guide/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7"/>
              </a:rPr>
              <a:t>https://bids-extensions.readthedocs.io/en/latest/submission/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full content review occurred and a new “About the Schema” page exists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8"/>
              </a:rPr>
              <a:t>https://github.com/bids-standard/bids-extensions/pull/8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9"/>
              </a:rPr>
              <a:t>https://bids-extensions.readthedocs.io/en/latest/schema/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Added schema section (largely built off of Chris’ state of the schema presentation), included example schema objects, links to schema, and renderings from the schema </a:t>
            </a:r>
            <a:r>
              <a:rPr lang="en" u="sng">
                <a:solidFill>
                  <a:schemeClr val="hlink"/>
                </a:solidFill>
                <a:hlinkClick r:id="rId10"/>
              </a:rPr>
              <a:t>https://github.com/bids-standard/bids-extensions/pull/</a:t>
            </a:r>
            <a:r>
              <a:rPr lang="en" u="sng">
                <a:solidFill>
                  <a:schemeClr val="hlink"/>
                </a:solidFill>
                <a:hlinkClick r:id="rId11"/>
              </a:rPr>
              <a:t>9</a:t>
            </a:r>
            <a:endParaRPr/>
          </a:p>
        </p:txBody>
      </p:sp>
      <p:sp>
        <p:nvSpPr>
          <p:cNvPr id="104" name="Google Shape;104;p1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2337000" cy="43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Documentation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Information for contributing to BEPs now resides in one place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8700" y="769163"/>
            <a:ext cx="6409176" cy="360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/>
          <p:nvPr>
            <p:ph type="title"/>
          </p:nvPr>
        </p:nvSpPr>
        <p:spPr>
          <a:xfrm>
            <a:off x="311700" y="445025"/>
            <a:ext cx="2392500" cy="42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Documentation</a:t>
            </a:r>
            <a:endParaRPr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</a:pPr>
            <a:r>
              <a:rPr lang="en"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Information and examples of the schema now reside with BEP documentation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4200" y="810775"/>
            <a:ext cx="6261250" cy="352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